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sldIdLst>
    <p:sldId id="283" r:id="rId4"/>
    <p:sldId id="318" r:id="rId5"/>
    <p:sldId id="316" r:id="rId6"/>
    <p:sldId id="289" r:id="rId8"/>
    <p:sldId id="290" r:id="rId9"/>
    <p:sldId id="317" r:id="rId10"/>
    <p:sldId id="313" r:id="rId11"/>
    <p:sldId id="314" r:id="rId12"/>
    <p:sldId id="282" r:id="rId13"/>
    <p:sldId id="300" r:id="rId14"/>
  </p:sldIdLst>
  <p:sldSz cx="9144000" cy="6858000" type="screen4x3"/>
  <p:notesSz cx="6858000" cy="9144000"/>
  <p:custDataLst>
    <p:tags r:id="rId18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006600"/>
    <a:srgbClr val="99FFCC"/>
    <a:srgbClr val="99FF99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086" y="60"/>
      </p:cViewPr>
      <p:guideLst>
        <p:guide orient="horz" pos="21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8DABAE-6ED1-4470-BED8-4E85F157B1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microsoft.com/office/2007/relationships/media" Target="file:///D:\LOAN%20-%20CD\Nho%20Thay.MP3" TargetMode="External"/><Relationship Id="rId6" Type="http://schemas.openxmlformats.org/officeDocument/2006/relationships/audio" Target="file:///D:\LOAN%20-%20CD\Nho%20Thay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11" descr="hoa v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8156575" y="5637213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3" descr="hoa v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67400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14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5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6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7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71500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8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9" descr="blumen-pflanzen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20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95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21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625" y="-1143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22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325" y="642938"/>
            <a:ext cx="781050" cy="77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3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95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24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-13335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25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26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27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29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5" name="WordArt 30"/>
          <p:cNvSpPr>
            <a:spLocks noTextEdit="1"/>
          </p:cNvSpPr>
          <p:nvPr/>
        </p:nvSpPr>
        <p:spPr>
          <a:xfrm>
            <a:off x="1390650" y="876300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Việt</a:t>
            </a:r>
            <a:endParaRPr lang="en-US" sz="36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16" name="Picture 32" descr="butterflies_flowers_md_c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2209800" cy="229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Picture 34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1248">
            <a:off x="3733800" y="5257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8" name="Picture 36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1248">
            <a:off x="0" y="2590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9" name="Picture 37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1248">
            <a:off x="8174038" y="3962400"/>
            <a:ext cx="969962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0" name="Picture 39" descr="Fro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0" name="Nho Thay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4800" y="5410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WordArt 4"/>
          <p:cNvSpPr>
            <a:spLocks noTextEdit="1"/>
          </p:cNvSpPr>
          <p:nvPr/>
        </p:nvSpPr>
        <p:spPr>
          <a:xfrm>
            <a:off x="1447800" y="1143000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Dặn dò</a:t>
            </a:r>
            <a:endParaRPr lang="en-US" sz="3600" b="1">
              <a:ln w="127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2117725" y="3052763"/>
            <a:ext cx="3991610" cy="1938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Nhận xét tiết học </a:t>
            </a:r>
            <a:endParaRPr lang="en-US" altLang="x-none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Xem lại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  <a:endParaRPr lang="en-US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Chuẩn bị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  <a:endParaRPr lang="en-US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6" name="Picture 6" descr="Day hoa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47700" cy="248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8" descr="Flash Lang hoa de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5986463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9" descr="Flash Buom va ho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8" y="5792788"/>
            <a:ext cx="1296987" cy="123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10" descr="Flash Lang hoa de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75" y="6038850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1" descr="Bo ho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9438"/>
            <a:ext cx="593725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2" descr="Flash Buom va ho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5519738"/>
            <a:ext cx="1366838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3" descr="j0398219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562725" y="1987550"/>
            <a:ext cx="4568825" cy="592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7" descr="B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0"/>
            <a:ext cx="11277600" cy="68580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7" name="WordArt 6"/>
          <p:cNvSpPr>
            <a:spLocks noTextEdit="1"/>
          </p:cNvSpPr>
          <p:nvPr/>
        </p:nvSpPr>
        <p:spPr>
          <a:xfrm>
            <a:off x="3048000" y="1112838"/>
            <a:ext cx="259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Việt</a:t>
            </a:r>
            <a:endParaRPr lang="en-US" sz="360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838200" y="2605150"/>
            <a:ext cx="7620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Bài 26: Ph ph Qu qu</a:t>
            </a:r>
            <a:endParaRPr kumimoji="0" lang="en-US" sz="1050" b="1" i="0" u="none" strike="noStrike" kern="1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AutoShape 6"/>
          <p:cNvSpPr/>
          <p:nvPr/>
        </p:nvSpPr>
        <p:spPr>
          <a:xfrm>
            <a:off x="208915" y="0"/>
            <a:ext cx="236093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x-none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Nhận biết</a:t>
            </a:r>
            <a:r>
              <a:rPr lang="en-US" altLang="x-none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sz="3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1501140"/>
            <a:ext cx="7180580" cy="33064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403350" y="5318760"/>
            <a:ext cx="6445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>
                <a:latin typeface=".VnAvant" panose="020B7200000000000000" charset="0"/>
                <a:cs typeface=".VnAvant" panose="020B7200000000000000" charset="0"/>
              </a:rPr>
              <a:t>Cả nhà từ phố về thăm quª</a:t>
            </a:r>
            <a:endParaRPr lang="en-US">
              <a:latin typeface=".VnAvant" panose="020B7200000000000000" charset="0"/>
              <a:cs typeface=".VnAvant" panose="020B72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3581400" cy="1066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Group 30"/>
          <p:cNvGrpSpPr/>
          <p:nvPr/>
        </p:nvGrpSpPr>
        <p:grpSpPr>
          <a:xfrm>
            <a:off x="914400" y="2873375"/>
            <a:ext cx="2971800" cy="1882775"/>
            <a:chOff x="384" y="1680"/>
            <a:chExt cx="1680" cy="960"/>
          </a:xfrm>
        </p:grpSpPr>
        <p:sp>
          <p:nvSpPr>
            <p:cNvPr id="1025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37" name="Text Box 9"/>
          <p:cNvSpPr txBox="1"/>
          <p:nvPr/>
        </p:nvSpPr>
        <p:spPr>
          <a:xfrm>
            <a:off x="1167765" y="1447800"/>
            <a:ext cx="24136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 - ph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38" name="Text Box 9"/>
          <p:cNvSpPr txBox="1"/>
          <p:nvPr/>
        </p:nvSpPr>
        <p:spPr>
          <a:xfrm>
            <a:off x="1447800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ph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9" name="Text Box 9"/>
          <p:cNvSpPr txBox="1"/>
          <p:nvPr/>
        </p:nvSpPr>
        <p:spPr>
          <a:xfrm>
            <a:off x="2830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ô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2" name="Text Box 9"/>
          <p:cNvSpPr txBox="1"/>
          <p:nvPr/>
        </p:nvSpPr>
        <p:spPr>
          <a:xfrm>
            <a:off x="6248400" y="1471613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qu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43" name="Group 30"/>
          <p:cNvGrpSpPr/>
          <p:nvPr/>
        </p:nvGrpSpPr>
        <p:grpSpPr>
          <a:xfrm>
            <a:off x="4964113" y="2855913"/>
            <a:ext cx="2971800" cy="1882775"/>
            <a:chOff x="384" y="1680"/>
            <a:chExt cx="1680" cy="960"/>
          </a:xfrm>
        </p:grpSpPr>
        <p:sp>
          <p:nvSpPr>
            <p:cNvPr id="10255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6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7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47" name="Text Box 9"/>
          <p:cNvSpPr txBox="1"/>
          <p:nvPr/>
        </p:nvSpPr>
        <p:spPr>
          <a:xfrm>
            <a:off x="5497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48" name="Text Box 9"/>
          <p:cNvSpPr txBox="1"/>
          <p:nvPr/>
        </p:nvSpPr>
        <p:spPr>
          <a:xfrm>
            <a:off x="6880225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ê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51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2012950" y="377825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phố 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5535613" y="3778250"/>
            <a:ext cx="1828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quê</a:t>
            </a:r>
            <a:endParaRPr lang="en-US" altLang="x-none" sz="5400" b="1" dirty="0">
              <a:solidFill>
                <a:srgbClr val="FF3300"/>
              </a:solidFill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67765" y="6026150"/>
            <a:ext cx="6259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/>
              <a:t>Phà    phí     phở     quạ    quê     quế</a:t>
            </a:r>
            <a:endParaRPr lang="en-US" b="1"/>
          </a:p>
        </p:txBody>
      </p:sp>
      <p:sp>
        <p:nvSpPr>
          <p:cNvPr id="5" name="Content Placeholder 4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1" grpId="0"/>
      <p:bldP spid="23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3" name="Text Box 9"/>
          <p:cNvSpPr txBox="1"/>
          <p:nvPr/>
        </p:nvSpPr>
        <p:spPr>
          <a:xfrm>
            <a:off x="792163" y="2973388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pha trà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25" name="Text Box 9"/>
          <p:cNvSpPr txBox="1"/>
          <p:nvPr/>
        </p:nvSpPr>
        <p:spPr>
          <a:xfrm>
            <a:off x="5638800" y="2995613"/>
            <a:ext cx="301783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ea typeface="Microsoft JhengHei Light" panose="020B0304030504040204" charset="-120"/>
                <a:cs typeface="+mj-lt"/>
              </a:rPr>
              <a:t>phố cổ</a:t>
            </a:r>
            <a:endParaRPr lang="en-US" altLang="x-none" sz="5400" dirty="0">
              <a:solidFill>
                <a:srgbClr val="FF0000"/>
              </a:solidFill>
              <a:latin typeface="+mj-lt"/>
              <a:ea typeface="Microsoft JhengHei Light" panose="020B0304030504040204" charset="-120"/>
              <a:cs typeface="+mj-lt"/>
            </a:endParaRPr>
          </a:p>
        </p:txBody>
      </p:sp>
      <p:sp>
        <p:nvSpPr>
          <p:cNvPr id="26" name="Text Box 9"/>
          <p:cNvSpPr txBox="1"/>
          <p:nvPr/>
        </p:nvSpPr>
        <p:spPr>
          <a:xfrm>
            <a:off x="715963" y="5868988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quê nhà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30" name="Text Box 9"/>
          <p:cNvSpPr txBox="1"/>
          <p:nvPr/>
        </p:nvSpPr>
        <p:spPr>
          <a:xfrm>
            <a:off x="5316538" y="5845175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quả khế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pic>
        <p:nvPicPr>
          <p:cNvPr id="2" name="Content Placeholder 1" descr="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19150" y="1091565"/>
            <a:ext cx="2200275" cy="2047875"/>
          </a:xfrm>
          <a:prstGeom prst="rect">
            <a:avLst/>
          </a:prstGeom>
        </p:spPr>
      </p:pic>
      <p:pic>
        <p:nvPicPr>
          <p:cNvPr id="4" name="Content Placeholder 3" descr="2"/>
          <p:cNvPicPr>
            <a:picLocks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863590" y="1124585"/>
            <a:ext cx="1924685" cy="1981200"/>
          </a:xfrm>
          <a:prstGeom prst="rect">
            <a:avLst/>
          </a:prstGeom>
        </p:spPr>
      </p:pic>
      <p:pic>
        <p:nvPicPr>
          <p:cNvPr id="7" name="Content Placeholder 6" descr="3"/>
          <p:cNvPicPr>
            <a:picLocks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1043305" y="3917950"/>
            <a:ext cx="1752600" cy="1914525"/>
          </a:xfrm>
          <a:prstGeom prst="rect">
            <a:avLst/>
          </a:prstGeom>
        </p:spPr>
      </p:pic>
      <p:pic>
        <p:nvPicPr>
          <p:cNvPr id="9" name="Picture 8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946525"/>
            <a:ext cx="2149475" cy="1857375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76200"/>
            <a:ext cx="3479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223260"/>
            <a:ext cx="8090535" cy="117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75" y="5886450"/>
            <a:ext cx="8229600" cy="736600"/>
          </a:xfrm>
        </p:spPr>
        <p:txBody>
          <a:bodyPr/>
          <a:p>
            <a:r>
              <a:rPr lang="en-US" sz="3600">
                <a:latin typeface=".VnAvant" panose="020B7200000000000000" charset="0"/>
                <a:cs typeface=".VnAvant" panose="020B7200000000000000" charset="0"/>
              </a:rPr>
              <a:t>Bà ra thủ đ«. Bà cho bÐ quà quª. Bố đưa Hà đi bờ Hồ, phố cổ.</a:t>
            </a:r>
            <a:endParaRPr lang="en-US" sz="3600">
              <a:latin typeface=".VnAvant" panose="020B7200000000000000" charset="0"/>
              <a:cs typeface=".VnAvant" panose="020B7200000000000000" charset="0"/>
            </a:endParaRPr>
          </a:p>
        </p:txBody>
      </p:sp>
      <p:pic>
        <p:nvPicPr>
          <p:cNvPr id="4" name="Content Placeholder 3" descr="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3275" y="438785"/>
            <a:ext cx="7695565" cy="4745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3735" y="274955"/>
            <a:ext cx="8331200" cy="604329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2538413" y="1308100"/>
            <a:ext cx="3641725" cy="982663"/>
          </a:xfrm>
        </p:spPr>
        <p:txBody>
          <a:bodyPr vert="horz" wrap="square" lIns="91440" tIns="45720" rIns="91440" bIns="45720" anchor="ctr"/>
          <a:p>
            <a:r>
              <a:rPr lang="en-US" altLang="x-none" sz="5400" b="1" dirty="0">
                <a:solidFill>
                  <a:srgbClr val="FF0000"/>
                </a:solidFill>
              </a:rPr>
              <a:t>Củng cố</a:t>
            </a:r>
            <a:endParaRPr lang="en-US" altLang="x-none" sz="5400" b="1" dirty="0">
              <a:solidFill>
                <a:srgbClr val="FF0000"/>
              </a:solidFill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333375" y="2598738"/>
            <a:ext cx="81724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4800" dirty="0">
                <a:solidFill>
                  <a:schemeClr val="bg1"/>
                </a:solidFill>
                <a:latin typeface="Tahoma" panose="020B0604030504040204" pitchFamily="34" charset="0"/>
              </a:rPr>
              <a:t> Vừa rồi các con học âm gì?</a:t>
            </a:r>
            <a:endParaRPr lang="en-US" altLang="x-none" sz="48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WPS Presentation</Application>
  <PresentationFormat/>
  <Paragraphs>50</Paragraphs>
  <Slides>10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Century Gothic</vt:lpstr>
      <vt:lpstr>Calibri</vt:lpstr>
      <vt:lpstr>Microsoft JhengHei Light</vt:lpstr>
      <vt:lpstr>Microsoft JhengHei</vt:lpstr>
      <vt:lpstr>Tahoma</vt:lpstr>
      <vt:lpstr>Microsoft YaHei</vt:lpstr>
      <vt:lpstr>Arial Unicode MS</vt:lpstr>
      <vt:lpstr>VNI-Avo</vt:lpstr>
      <vt:lpstr>.VnAvant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Bà ra thủ đô. Bà cho bé quà quê. Bố đưa Hà đi bờ Hồ, phố cổ.</vt:lpstr>
      <vt:lpstr>PowerPoint 演示文稿</vt:lpstr>
      <vt:lpstr>Củng cố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ngoc</cp:lastModifiedBy>
  <cp:revision>91</cp:revision>
  <dcterms:created xsi:type="dcterms:W3CDTF">2011-09-30T13:18:00Z</dcterms:created>
  <dcterms:modified xsi:type="dcterms:W3CDTF">2020-08-30T01:03:56Z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